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33"/>
    <p:restoredTop sz="94648"/>
  </p:normalViewPr>
  <p:slideViewPr>
    <p:cSldViewPr snapToGrid="0" snapToObjects="1">
      <p:cViewPr varScale="1">
        <p:scale>
          <a:sx n="70" d="100"/>
          <a:sy n="70" d="100"/>
        </p:scale>
        <p:origin x="19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A862F-73D5-8945-88D6-1A8A52A92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D1C47-F17D-D642-997F-99C79B670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35C8E-27F1-0C40-ACA7-F8730D93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3FD3-2B16-0C43-A99C-A2C631E9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325BD-7DA2-634A-8BCC-BD9E09183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38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972E3-34E5-F04E-A313-E6EC2C3E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C020B-8850-844B-8563-81684BDA8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834C0-0C01-6546-9DDE-868288BF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740C6-011F-7143-993F-DD7BAAE7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F5CCC-B738-634F-95A1-86AE4856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A0FAE-A1C6-9849-A24F-BF1C0AC5A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2712A-3F1B-194A-B7CF-DC5558278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27E04-242F-3945-BE62-FC463712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1CD7E-2C3A-B148-AA32-03EC715A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A96EA-78DA-014D-83E4-783C3F05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7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68309-D102-1140-8EBD-4C1F5CAE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06B0-1F22-7B4E-BD92-D2A5DF5F1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87B19-3E28-B543-820B-54F98214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B16F4-16E2-0D4A-AFA2-D2737BEF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2BE02-4BE6-914F-8ABD-7908480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61DE8-92F5-454F-BC53-9F8A897B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61ED7-5859-C34A-844A-BA22C9C9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583E-C8EA-4248-8432-564C6AA1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9A28-C137-A741-A28B-4334AE8F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4ADAE-9A96-CB49-9A4D-C5933C759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A6DB-29D2-E449-B4B9-069BDDEC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B656-060D-474B-B364-327E78494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6A981-57CF-F44C-AB78-67932BA26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53447-A633-5048-BAB9-686F740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704D9-136C-914F-8D1E-E5A4797D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47264-B958-F74A-898A-3D550345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77654-0CE0-4C4C-B415-2C0E4EDFE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277C0-29FC-8D4D-8FE6-CB7C7CDD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A8397-7510-3640-AF33-615EF5228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062F5-06B6-1145-822B-21DB3663D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DAEB-9C08-EE4C-A260-B0A60768F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D6B47-6AF0-5647-A9E2-A6B539D3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9D584-7933-214C-B1BA-44BB6664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6F9750-C937-4C47-A81B-2D5F70CE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5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AE0B-736E-4D44-9B8A-ADAC2007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036FB-15FD-D44E-BC3D-4E896EA5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0100CC-ADEE-F04B-B139-53EA35A5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1D063-FC76-8E40-88D7-269A7381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8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B640-9A72-F64F-8979-9BC2BEA0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5D28C-E4E5-274C-9ED4-7A06E722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BA7EF-2CC6-9C45-AF33-988AD066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1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3663-EB18-6143-9F6F-8A04443B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1482-1F16-2148-80B7-0BB4C40C0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187C2-2357-9A4E-989C-0BB71E49E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0320-CFE0-A047-A8A4-B2FD5308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A9244-AB8F-C64E-82CF-D42060A83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60947-1E54-0C4E-893C-8337BF0A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8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E86BF-833E-C84C-81E6-7DEA3BAB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6847CA-F8D3-4549-BB35-2671D4E0A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0E734-2C98-234A-9BCC-D80B9D129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BA021-36A7-694D-B967-D97CF7711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89AE8C-978A-FD44-BFBF-DF2EA2F4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C7F0F-4F95-4D4D-B131-31B3BB4B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8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32737-7388-DC47-8CB5-B4962A1A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C172B-4771-DE44-8B29-5BE539ED9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A2016-20B1-C74A-BC12-35AD8929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BAE8-7DF0-5846-BDDC-B7D7539CBD03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7B07-A081-724A-8474-8E452FA16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B188D-782F-1D42-87BC-458EFD554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7EC49-9EF7-1548-A912-546875175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4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Kqt-_ILgv5c" TargetMode="Externa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GyRD9HnXVs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5FpPmQzbav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8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12" Type="http://schemas.openxmlformats.org/officeDocument/2006/relationships/image" Target="../media/image17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10.tiff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5885-A1B8-9648-A69F-39D9BCE7D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Reproductive Health and Sex Education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F06E0-FA3C-BA40-A735-155904228D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Chelsea Stephens </a:t>
            </a:r>
          </a:p>
          <a:p>
            <a:r>
              <a:rPr lang="en-US" dirty="0"/>
              <a:t>SPLASH </a:t>
            </a:r>
          </a:p>
        </p:txBody>
      </p:sp>
    </p:spTree>
    <p:extLst>
      <p:ext uri="{BB962C8B-B14F-4D97-AF65-F5344CB8AC3E}">
        <p14:creationId xmlns:p14="http://schemas.microsoft.com/office/powerpoint/2010/main" val="87192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B0368E-CA56-124A-A5CE-8B8755BE8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3728" y="2091627"/>
            <a:ext cx="9144000" cy="23876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Sex, Gender, and Sexuality</a:t>
            </a:r>
          </a:p>
        </p:txBody>
      </p:sp>
    </p:spTree>
    <p:extLst>
      <p:ext uri="{BB962C8B-B14F-4D97-AF65-F5344CB8AC3E}">
        <p14:creationId xmlns:p14="http://schemas.microsoft.com/office/powerpoint/2010/main" val="145721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6B32-DA41-ED46-95F6-E321797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Gender- A Social Construct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C3017-12F0-0844-BB2A-E4588EFC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495" y="1938147"/>
            <a:ext cx="5716341" cy="2551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33CD8-9ACB-5742-A06A-1B652B3F6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" y="1481709"/>
            <a:ext cx="5372100" cy="3008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69A108-5723-FA45-83A9-430226EFF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16" y="4662614"/>
            <a:ext cx="3371623" cy="1888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8BFC9-5927-9847-B2CA-547B70100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968" y="4737544"/>
            <a:ext cx="3563112" cy="19953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81D711-7BC8-CD4C-9DFE-F34336065B5F}"/>
              </a:ext>
            </a:extLst>
          </p:cNvPr>
          <p:cNvSpPr txBox="1"/>
          <p:nvPr/>
        </p:nvSpPr>
        <p:spPr>
          <a:xfrm>
            <a:off x="7924800" y="4729505"/>
            <a:ext cx="40460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Sex vs. Gender and Intersex (not binary, more fluid)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Gender Identity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Gender Expression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Gender Stratification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82BA90-C31D-3148-9996-4567F29673AC}"/>
              </a:ext>
            </a:extLst>
          </p:cNvPr>
          <p:cNvSpPr txBox="1"/>
          <p:nvPr/>
        </p:nvSpPr>
        <p:spPr>
          <a:xfrm>
            <a:off x="8156448" y="6363555"/>
            <a:ext cx="217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Sexuality and Gender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6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1AD2-F8DD-7C48-9195-D77E68AE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Spectrum of Sexuality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A941C-5079-9A41-866D-6BD4C5D9E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585" y="1690688"/>
            <a:ext cx="8280349" cy="46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1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1C02-187F-EC45-B983-A8F26EE0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6939-8B78-F941-9AC6-9623164C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939272" cy="488607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educate youth on reproductive health and sex education and to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 adolescents to become responsible, consenting individuals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workshop will include discussion topics such as: general reproductive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the context of sexual intercourse,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contraception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medical and emotional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services, gender identity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sexuality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society. By the end of this workshop, students will not only gain a greater sense of personal autonomy and decision-making to address their individual libido and reproductive needs, but also develop increased social awareness on gender identification and sexual preference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4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B0368E-CA56-124A-A5CE-8B8755BE8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Reproductive Health</a:t>
            </a:r>
          </a:p>
        </p:txBody>
      </p:sp>
    </p:spTree>
    <p:extLst>
      <p:ext uri="{BB962C8B-B14F-4D97-AF65-F5344CB8AC3E}">
        <p14:creationId xmlns:p14="http://schemas.microsoft.com/office/powerpoint/2010/main" val="2954583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32648-4782-AE4B-815B-8AD76EC1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0" y="133897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Male and Female Reproductive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1DC54-9B55-0C41-B3A0-8412EC68F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03" b="34969"/>
          <a:stretch/>
        </p:blipFill>
        <p:spPr>
          <a:xfrm>
            <a:off x="1396089" y="1783092"/>
            <a:ext cx="3690918" cy="5074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61E6F-E0C2-154C-A8F4-1E468224B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65"/>
          <a:stretch/>
        </p:blipFill>
        <p:spPr>
          <a:xfrm>
            <a:off x="6351717" y="1690688"/>
            <a:ext cx="3475456" cy="49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1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D803-C116-154E-AE67-7A65CEBC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77734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Overview of Meiosis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F9CB9-2F90-BC4F-AD53-FD847C2B2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7"/>
          <a:stretch/>
        </p:blipFill>
        <p:spPr>
          <a:xfrm>
            <a:off x="1671145" y="910074"/>
            <a:ext cx="8092966" cy="59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6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AACB-C9F0-664E-92DF-CF57D03D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Gamete Development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1BB27-8BE2-F74E-89AD-B6FFD0BDA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24" t="1482" r="74" b="32159"/>
          <a:stretch/>
        </p:blipFill>
        <p:spPr>
          <a:xfrm>
            <a:off x="1616807" y="1484959"/>
            <a:ext cx="3438670" cy="5178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306B7C-E074-FE48-B69B-E534F1355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9" t="2140" r="29336" b="-2140"/>
          <a:stretch/>
        </p:blipFill>
        <p:spPr>
          <a:xfrm>
            <a:off x="6751110" y="1584102"/>
            <a:ext cx="3475456" cy="498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9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CF35-6D01-C040-9292-E44C50F5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0" y="217982"/>
            <a:ext cx="10515600" cy="94472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Menstruation and Conception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8FF89-671B-7C47-85FA-7BFD4CAAB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45" t="3712" b="48851"/>
          <a:stretch/>
        </p:blipFill>
        <p:spPr>
          <a:xfrm>
            <a:off x="1390783" y="1309851"/>
            <a:ext cx="4961384" cy="41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26199-33EE-7648-807A-CDDF8928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98" t="50000" r="541" b="-1149"/>
          <a:stretch/>
        </p:blipFill>
        <p:spPr>
          <a:xfrm>
            <a:off x="6383926" y="1366715"/>
            <a:ext cx="5265529" cy="4249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3E210-9E26-9344-918D-BD5955804FAC}"/>
              </a:ext>
            </a:extLst>
          </p:cNvPr>
          <p:cNvSpPr txBox="1"/>
          <p:nvPr/>
        </p:nvSpPr>
        <p:spPr>
          <a:xfrm>
            <a:off x="7005719" y="556588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Conception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515CA-CA6E-8548-A51D-6895ADE8B5F3}"/>
              </a:ext>
            </a:extLst>
          </p:cNvPr>
          <p:cNvSpPr txBox="1"/>
          <p:nvPr/>
        </p:nvSpPr>
        <p:spPr>
          <a:xfrm>
            <a:off x="2012575" y="5565882"/>
            <a:ext cx="274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linkClick r:id="rId4"/>
              </a:rPr>
              <a:t>Menstruation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673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177D-5886-9742-B665-E75CCB03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STD/STI: Transmission, Infection, Manifestation, and 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E0CB3-032F-2B47-B577-CA9029174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49628" b="49474"/>
          <a:stretch/>
        </p:blipFill>
        <p:spPr>
          <a:xfrm>
            <a:off x="838200" y="4256869"/>
            <a:ext cx="3710432" cy="2399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D3B4E-42BE-BC43-A1B0-6881D5B1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2" y="1977968"/>
            <a:ext cx="4554728" cy="2220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79DA0-5E7A-E746-8650-4C32E232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248" y="1603297"/>
            <a:ext cx="61214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E941C-CA5B-0A41-BFC8-4FFF8D0F7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t="54925" r="51283" b="4483"/>
          <a:stretch/>
        </p:blipFill>
        <p:spPr>
          <a:xfrm>
            <a:off x="4548632" y="4787221"/>
            <a:ext cx="3533648" cy="19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B29D-99CC-EB4F-A545-DE081395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3" y="91721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Protection, Contraception, and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CBDA6-7CB6-6249-9E8F-E5C5D4016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4" y="1489520"/>
            <a:ext cx="2765044" cy="1840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778E9-379F-0947-89AE-E3BB4A0BC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" y="3474720"/>
            <a:ext cx="2524283" cy="1419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6B4755-90BC-7A4E-92E1-986C8D16C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678" y="1506729"/>
            <a:ext cx="2609425" cy="156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AA869-A97B-B940-A0E8-26DDC7B00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953" y="3184495"/>
            <a:ext cx="2345660" cy="1615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B89AC-91BA-7945-A3D5-B24DF949F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248" y="4912505"/>
            <a:ext cx="2763299" cy="1712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B7B00-BE0C-3F44-8CD3-B5C439431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112" y="3257405"/>
            <a:ext cx="2062962" cy="1395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DACD5-88C6-B24D-9FCC-3CDC36F1E6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21" t="15118" b="13632"/>
          <a:stretch/>
        </p:blipFill>
        <p:spPr>
          <a:xfrm>
            <a:off x="567558" y="5039100"/>
            <a:ext cx="2429690" cy="1459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2E8F32-305B-3F46-A815-4C2A9538E5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33" r="9758"/>
          <a:stretch/>
        </p:blipFill>
        <p:spPr>
          <a:xfrm>
            <a:off x="6036103" y="4780507"/>
            <a:ext cx="3015883" cy="1976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30CE98-DE06-3046-91B3-009B03AF5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7542" y="5136715"/>
            <a:ext cx="2821148" cy="1620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471EDA-E947-2B4A-B271-36A5670C01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4718" y="1506729"/>
            <a:ext cx="3704579" cy="157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C4E6BC-94A0-194E-9562-F40DC4211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3323" y="1640451"/>
            <a:ext cx="2325367" cy="3088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475BF9-7370-034B-BCEF-8380047A60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7407" y="323053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7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184</Words>
  <Application>Microsoft Macintosh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Reproductive Health and Sex Education </vt:lpstr>
      <vt:lpstr>Goal</vt:lpstr>
      <vt:lpstr>Reproductive Health</vt:lpstr>
      <vt:lpstr>Male and Female Reproductive System</vt:lpstr>
      <vt:lpstr>General Overview of Meiosis</vt:lpstr>
      <vt:lpstr>Gamete Development </vt:lpstr>
      <vt:lpstr>Menstruation and Conception</vt:lpstr>
      <vt:lpstr>STD/STI: Transmission, Infection, Manifestation, and Treatment</vt:lpstr>
      <vt:lpstr>Protection, Contraception, and Services</vt:lpstr>
      <vt:lpstr>Sex, Gender, and Sexuality</vt:lpstr>
      <vt:lpstr>Gender- A Social Construct</vt:lpstr>
      <vt:lpstr>The Spectrum of Sexuality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Reproductive Health and Sex Education </dc:title>
  <dc:creator>Microsoft Office User</dc:creator>
  <cp:lastModifiedBy>Microsoft Office User</cp:lastModifiedBy>
  <cp:revision>9</cp:revision>
  <dcterms:created xsi:type="dcterms:W3CDTF">2018-10-04T00:14:22Z</dcterms:created>
  <dcterms:modified xsi:type="dcterms:W3CDTF">2018-10-05T01:38:23Z</dcterms:modified>
</cp:coreProperties>
</file>